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A7BF8-5220-4F45-8302-53AB3A33F96F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083B2-FF86-4C03-992D-CBE4CE151F0E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083B2-FF86-4C03-992D-CBE4CE151F0E}" type="slidenum">
              <a:rPr lang="ro-RO" smtClean="0"/>
              <a:t>7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C03184-938C-466E-BB4F-90AB37344477}" type="datetimeFigureOut">
              <a:rPr lang="ro-RO" smtClean="0"/>
              <a:t>12.11.2012</a:t>
            </a:fld>
            <a:endParaRPr lang="ro-R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84D84B-6573-4DD4-A2B6-D9157A369D31}" type="slidenum">
              <a:rPr lang="ro-RO" smtClean="0"/>
              <a:t>‹#›</a:t>
            </a:fld>
            <a:endParaRPr lang="ro-R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rmAutofit/>
          </a:bodyPr>
          <a:lstStyle/>
          <a:p>
            <a:r>
              <a:rPr lang="es-ES" sz="8800" dirty="0" smtClean="0">
                <a:latin typeface="Blackadder ITC" pitchFamily="82" charset="0"/>
              </a:rPr>
              <a:t>Clima Cálido</a:t>
            </a:r>
            <a:endParaRPr lang="ro-RO" sz="8800" dirty="0"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4786322"/>
            <a:ext cx="6400800" cy="1752600"/>
          </a:xfrm>
        </p:spPr>
        <p:txBody>
          <a:bodyPr>
            <a:normAutofit fontScale="92500"/>
          </a:bodyPr>
          <a:lstStyle/>
          <a:p>
            <a:endParaRPr lang="es-ES" sz="2000" b="1" i="1" dirty="0" smtClean="0">
              <a:solidFill>
                <a:schemeClr val="tx1"/>
              </a:solidFill>
            </a:endParaRPr>
          </a:p>
          <a:p>
            <a:r>
              <a:rPr lang="es-ES" sz="2000" b="1" i="1" dirty="0" smtClean="0">
                <a:solidFill>
                  <a:schemeClr val="tx1"/>
                </a:solidFill>
              </a:rPr>
              <a:t>Alumnos:</a:t>
            </a:r>
            <a:r>
              <a:rPr lang="es-ES" sz="2000" i="1" dirty="0" smtClean="0"/>
              <a:t> </a:t>
            </a:r>
            <a:r>
              <a:rPr lang="es-ES" sz="1800" b="1" i="1" dirty="0" smtClean="0">
                <a:solidFill>
                  <a:srgbClr val="FF0000"/>
                </a:solidFill>
              </a:rPr>
              <a:t>Adriana Badea ; Daniela </a:t>
            </a:r>
            <a:r>
              <a:rPr lang="es-ES" sz="1800" b="1" i="1" dirty="0" err="1" smtClean="0">
                <a:solidFill>
                  <a:srgbClr val="FF0000"/>
                </a:solidFill>
              </a:rPr>
              <a:t>Lupascu</a:t>
            </a:r>
            <a:r>
              <a:rPr lang="es-ES" sz="1800" b="1" i="1" dirty="0" smtClean="0">
                <a:solidFill>
                  <a:srgbClr val="FF0000"/>
                </a:solidFill>
              </a:rPr>
              <a:t> ; Lidia Guzmán ; Gabriela </a:t>
            </a:r>
            <a:r>
              <a:rPr lang="es-ES" sz="1800" b="1" i="1" dirty="0" err="1" smtClean="0">
                <a:solidFill>
                  <a:srgbClr val="FF0000"/>
                </a:solidFill>
              </a:rPr>
              <a:t>Racova</a:t>
            </a:r>
            <a:r>
              <a:rPr lang="es-ES" sz="1800" b="1" i="1" dirty="0" smtClean="0">
                <a:solidFill>
                  <a:srgbClr val="FF0000"/>
                </a:solidFill>
              </a:rPr>
              <a:t> ; </a:t>
            </a:r>
            <a:r>
              <a:rPr lang="es-ES" sz="1800" b="1" i="1" dirty="0" err="1" smtClean="0">
                <a:solidFill>
                  <a:srgbClr val="FF0000"/>
                </a:solidFill>
              </a:rPr>
              <a:t>Mihai</a:t>
            </a:r>
            <a:r>
              <a:rPr lang="es-ES" sz="1800" b="1" i="1" dirty="0" smtClean="0">
                <a:solidFill>
                  <a:srgbClr val="FF0000"/>
                </a:solidFill>
              </a:rPr>
              <a:t> </a:t>
            </a:r>
            <a:r>
              <a:rPr lang="es-ES" sz="1800" b="1" i="1" dirty="0" err="1" smtClean="0">
                <a:solidFill>
                  <a:srgbClr val="FF0000"/>
                </a:solidFill>
              </a:rPr>
              <a:t>Voicheci</a:t>
            </a:r>
            <a:r>
              <a:rPr lang="es-ES" sz="1800" b="1" i="1" dirty="0" smtClean="0">
                <a:solidFill>
                  <a:srgbClr val="FF0000"/>
                </a:solidFill>
              </a:rPr>
              <a:t> ; Kevin </a:t>
            </a:r>
            <a:r>
              <a:rPr lang="es-ES" sz="1800" b="1" i="1" dirty="0" err="1" smtClean="0">
                <a:solidFill>
                  <a:srgbClr val="FF0000"/>
                </a:solidFill>
              </a:rPr>
              <a:t>Toapanta</a:t>
            </a:r>
            <a:endParaRPr lang="es-ES" sz="1800" b="1" i="1" dirty="0">
              <a:solidFill>
                <a:srgbClr val="FF0000"/>
              </a:solidFill>
            </a:endParaRPr>
          </a:p>
          <a:p>
            <a:r>
              <a:rPr lang="es-ES" sz="2000" b="1" i="1" dirty="0" smtClean="0">
                <a:solidFill>
                  <a:schemeClr val="tx1"/>
                </a:solidFill>
              </a:rPr>
              <a:t>Curso :</a:t>
            </a:r>
            <a:r>
              <a:rPr lang="es-ES" sz="1800" b="1" i="1" dirty="0" smtClean="0">
                <a:solidFill>
                  <a:srgbClr val="FF0000"/>
                </a:solidFill>
              </a:rPr>
              <a:t> 3º B</a:t>
            </a:r>
          </a:p>
          <a:p>
            <a:r>
              <a:rPr lang="es-ES" sz="2000" b="1" i="1" dirty="0" smtClean="0">
                <a:solidFill>
                  <a:schemeClr val="tx1"/>
                </a:solidFill>
              </a:rPr>
              <a:t>Profesora :</a:t>
            </a:r>
            <a:r>
              <a:rPr lang="es-ES" sz="1800" b="1" i="1" dirty="0" smtClean="0">
                <a:solidFill>
                  <a:srgbClr val="FF0000"/>
                </a:solidFill>
              </a:rPr>
              <a:t> Eva González </a:t>
            </a:r>
            <a:endParaRPr lang="ro-RO" sz="18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DY\Desktop\wegv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endParaRPr lang="ro-RO" dirty="0"/>
          </a:p>
        </p:txBody>
      </p:sp>
      <p:pic>
        <p:nvPicPr>
          <p:cNvPr id="9219" name="Picture 3" descr="C:\Users\ADY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143932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La forestación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600" dirty="0" smtClean="0"/>
              <a:t>Se designa con el término de </a:t>
            </a:r>
            <a:r>
              <a:rPr lang="es-ES" sz="1600" b="1" dirty="0" smtClean="0">
                <a:solidFill>
                  <a:schemeClr val="accent2"/>
                </a:solidFill>
              </a:rPr>
              <a:t>forestación</a:t>
            </a:r>
            <a:r>
              <a:rPr lang="es-ES" sz="1600" dirty="0" smtClean="0"/>
              <a:t> a aquella actividad que se ocupa de </a:t>
            </a:r>
            <a:r>
              <a:rPr lang="es-ES" sz="1600" dirty="0" smtClean="0"/>
              <a:t>estudiar,</a:t>
            </a:r>
          </a:p>
          <a:p>
            <a:pPr>
              <a:buNone/>
            </a:pPr>
            <a:r>
              <a:rPr lang="es-ES" sz="1600" dirty="0" smtClean="0"/>
              <a:t>fomentar </a:t>
            </a:r>
            <a:r>
              <a:rPr lang="es-ES" sz="1600" dirty="0" smtClean="0"/>
              <a:t>y de gestionar la práctica de las plantaciones, especialmente de los bosques, </a:t>
            </a:r>
            <a:r>
              <a:rPr lang="es-ES" sz="1600" dirty="0" smtClean="0"/>
              <a:t>como</a:t>
            </a:r>
          </a:p>
          <a:p>
            <a:pPr>
              <a:buNone/>
            </a:pPr>
            <a:r>
              <a:rPr lang="es-ES" sz="1600" dirty="0" smtClean="0"/>
              <a:t>lo </a:t>
            </a:r>
            <a:r>
              <a:rPr lang="es-ES" sz="1600" dirty="0" smtClean="0"/>
              <a:t>que son, recursos naturales renovables</a:t>
            </a:r>
            <a:r>
              <a:rPr lang="es-ES" sz="1600" dirty="0" smtClean="0"/>
              <a:t>.</a:t>
            </a:r>
          </a:p>
          <a:p>
            <a:pPr>
              <a:buNone/>
            </a:pPr>
            <a:r>
              <a:rPr lang="es-ES" sz="1600" dirty="0" smtClean="0"/>
              <a:t>La actividad forestal más común es la plantación, renovación y tala de árboles </a:t>
            </a:r>
            <a:r>
              <a:rPr lang="es-ES" sz="1600" dirty="0" smtClean="0"/>
              <a:t>maderables .</a:t>
            </a:r>
            <a:endParaRPr lang="ro-RO" sz="1600" dirty="0"/>
          </a:p>
        </p:txBody>
      </p:sp>
      <p:pic>
        <p:nvPicPr>
          <p:cNvPr id="2050" name="Picture 2" descr="C:\Users\ADY\Desktop\descărcare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00372"/>
            <a:ext cx="3643338" cy="3500462"/>
          </a:xfrm>
          <a:prstGeom prst="rect">
            <a:avLst/>
          </a:prstGeom>
          <a:noFill/>
        </p:spPr>
      </p:pic>
      <p:pic>
        <p:nvPicPr>
          <p:cNvPr id="2051" name="Picture 3" descr="C:\Users\ADY\Desktop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000372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s-ES" dirty="0" smtClean="0"/>
              <a:t>                      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Selva 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700" dirty="0" smtClean="0"/>
              <a:t>     </a:t>
            </a:r>
            <a:r>
              <a:rPr lang="ro-RO" sz="1700" dirty="0" smtClean="0"/>
              <a:t>Una </a:t>
            </a:r>
            <a:r>
              <a:rPr lang="ro-RO" sz="1700" dirty="0" smtClean="0"/>
              <a:t>selva es una bioma con vegetación tropical, con abundantes precipitaciones y una extraordinaria biodiversidad. Este tipo de bioma se da tanto en climas intertropicales como subtropicales</a:t>
            </a:r>
            <a:r>
              <a:rPr lang="ro-RO" sz="1700" dirty="0" smtClean="0"/>
              <a:t>.</a:t>
            </a:r>
            <a:r>
              <a:rPr lang="ro-RO" sz="1700" dirty="0" smtClean="0"/>
              <a:t/>
            </a:r>
            <a:br>
              <a:rPr lang="ro-RO" sz="1700" dirty="0" smtClean="0"/>
            </a:br>
            <a:r>
              <a:rPr lang="ro-RO" sz="1700" dirty="0" smtClean="0"/>
              <a:t>Las selvas son el hábitat de 2/3 partes de toda la fauna y flora del planeta. Aún quedan por descubrir millones de especies de plantas, insectos y microorganismos. Las selvas tropicales se suelen llamar "los pulmones de la Tierra" y "la mayor farmacia mundial" debido a la gran cantidad de medicinas naturales que provienen de ellas. </a:t>
            </a:r>
          </a:p>
          <a:p>
            <a:pPr>
              <a:buNone/>
            </a:pPr>
            <a:endParaRPr lang="ro-RO" dirty="0"/>
          </a:p>
        </p:txBody>
      </p:sp>
      <p:pic>
        <p:nvPicPr>
          <p:cNvPr id="3074" name="Picture 2" descr="C:\Users\ADY\Desktop\descărcare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43380"/>
            <a:ext cx="3786214" cy="2357454"/>
          </a:xfrm>
          <a:prstGeom prst="rect">
            <a:avLst/>
          </a:prstGeom>
          <a:noFill/>
        </p:spPr>
      </p:pic>
      <p:pic>
        <p:nvPicPr>
          <p:cNvPr id="3075" name="Picture 3" descr="C:\Users\ADY\Desktop\descărcare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143380"/>
            <a:ext cx="357190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es-ES" dirty="0" smtClean="0"/>
              <a:t>                  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sabana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600" dirty="0" smtClean="0"/>
              <a:t>     </a:t>
            </a:r>
            <a:r>
              <a:rPr lang="ro-RO" sz="1600" dirty="0" smtClean="0"/>
              <a:t>Las </a:t>
            </a:r>
            <a:r>
              <a:rPr lang="ro-RO" sz="1600" dirty="0" smtClean="0"/>
              <a:t>sabanas son biomas propios de los trópicos. Se encuentra en extensas regiones de África, Asia, Australia y América del Sur. En ellas predomina la vegetación herbácea. Sin embargo, no carecen de árboles, aunque éstos se encuentran dispersos.</a:t>
            </a:r>
          </a:p>
          <a:p>
            <a:pPr>
              <a:buNone/>
            </a:pPr>
            <a:r>
              <a:rPr lang="es-ES" sz="1600" dirty="0" smtClean="0"/>
              <a:t>      </a:t>
            </a:r>
            <a:r>
              <a:rPr lang="ro-RO" sz="1600" dirty="0" smtClean="0"/>
              <a:t>El </a:t>
            </a:r>
            <a:r>
              <a:rPr lang="ro-RO" sz="1600" dirty="0" smtClean="0"/>
              <a:t>suelo de la sabana es arcilloso e impermeable. Una característica propia de este bioma es la alternancia de una estación húmeda y otra seca. La estación seca es muy árida, característica que facilita la propagación de incendios. El fuego agiliza el crecimiento de las hierbas y frena el desarrollo de los árboles, acelera la mineralización del suelo y el crecimiento de las plantas que se adaptan a esas condiciones.</a:t>
            </a:r>
          </a:p>
          <a:p>
            <a:pPr>
              <a:buNone/>
            </a:pPr>
            <a:endParaRPr lang="ro-RO" dirty="0"/>
          </a:p>
        </p:txBody>
      </p:sp>
      <p:pic>
        <p:nvPicPr>
          <p:cNvPr id="4098" name="Picture 2" descr="C:\Users\ADY\Desktop\descărcare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00504"/>
            <a:ext cx="3643338" cy="2500330"/>
          </a:xfrm>
          <a:prstGeom prst="rect">
            <a:avLst/>
          </a:prstGeom>
          <a:noFill/>
        </p:spPr>
      </p:pic>
      <p:pic>
        <p:nvPicPr>
          <p:cNvPr id="4099" name="Picture 3" descr="C:\Users\ADY\Desktop\descărcare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000504"/>
            <a:ext cx="357190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r>
              <a:rPr lang="es-ES" dirty="0" smtClean="0"/>
              <a:t>              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Desierto frío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600" dirty="0" smtClean="0"/>
              <a:t>      La </a:t>
            </a:r>
            <a:r>
              <a:rPr lang="es-ES" sz="1600" dirty="0" smtClean="0"/>
              <a:t>mejor época para visitarlos es el verano, por supuesto.</a:t>
            </a:r>
            <a:br>
              <a:rPr lang="es-ES" sz="1600" dirty="0" smtClean="0"/>
            </a:br>
            <a:r>
              <a:rPr lang="es-ES" sz="1600" dirty="0" smtClean="0">
                <a:solidFill>
                  <a:schemeClr val="accent1"/>
                </a:solidFill>
              </a:rPr>
              <a:t>Gobi . </a:t>
            </a:r>
            <a:r>
              <a:rPr lang="es-ES" sz="1600" dirty="0" smtClean="0"/>
              <a:t> </a:t>
            </a:r>
            <a:r>
              <a:rPr lang="es-ES" sz="1600" dirty="0" smtClean="0"/>
              <a:t>Situado entre China y Mongolia, está formado por estepas, rocas y gigantescas dunas de arena. Y hace un frío que pela.</a:t>
            </a:r>
          </a:p>
          <a:p>
            <a:pPr>
              <a:buNone/>
            </a:pPr>
            <a:r>
              <a:rPr lang="es-ES" sz="1600" dirty="0" smtClean="0">
                <a:solidFill>
                  <a:schemeClr val="accent1"/>
                </a:solidFill>
              </a:rPr>
              <a:t>     </a:t>
            </a:r>
            <a:r>
              <a:rPr lang="es-ES" sz="1600" dirty="0" err="1" smtClean="0">
                <a:solidFill>
                  <a:schemeClr val="accent1"/>
                </a:solidFill>
              </a:rPr>
              <a:t>Takla</a:t>
            </a:r>
            <a:r>
              <a:rPr lang="es-ES" sz="1600" dirty="0" smtClean="0">
                <a:solidFill>
                  <a:schemeClr val="accent1"/>
                </a:solidFill>
              </a:rPr>
              <a:t> </a:t>
            </a:r>
            <a:r>
              <a:rPr lang="es-ES" sz="1600" dirty="0" err="1" smtClean="0">
                <a:solidFill>
                  <a:schemeClr val="accent1"/>
                </a:solidFill>
              </a:rPr>
              <a:t>Makan</a:t>
            </a:r>
            <a:r>
              <a:rPr lang="es-ES" sz="1600" dirty="0" smtClean="0">
                <a:solidFill>
                  <a:schemeClr val="accent1"/>
                </a:solidFill>
              </a:rPr>
              <a:t> </a:t>
            </a:r>
            <a:r>
              <a:rPr lang="es-ES" sz="1600" dirty="0" smtClean="0">
                <a:solidFill>
                  <a:schemeClr val="accent1"/>
                </a:solidFill>
              </a:rPr>
              <a:t>. </a:t>
            </a:r>
            <a:r>
              <a:rPr lang="es-ES" sz="1600" dirty="0" smtClean="0"/>
              <a:t>También </a:t>
            </a:r>
            <a:r>
              <a:rPr lang="es-ES" sz="1600" dirty="0" smtClean="0"/>
              <a:t>en China, es después del Sáhara el segundo mayor desierto de arena del mundo. La vida escasea como en ningún otro lugar sobre la Tierra</a:t>
            </a:r>
            <a:r>
              <a:rPr lang="es-ES" sz="1600" dirty="0" smtClean="0"/>
              <a:t>.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ro-RO" dirty="0"/>
          </a:p>
        </p:txBody>
      </p:sp>
      <p:pic>
        <p:nvPicPr>
          <p:cNvPr id="5122" name="Picture 2" descr="C:\Users\ADY\Desktop\descărcare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427412"/>
            <a:ext cx="9144000" cy="3430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r>
              <a:rPr lang="es-ES" dirty="0" smtClean="0"/>
              <a:t>             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Desierto cálido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600" dirty="0" smtClean="0"/>
              <a:t>     Territorio </a:t>
            </a:r>
            <a:r>
              <a:rPr lang="es-ES" sz="1600" dirty="0" smtClean="0"/>
              <a:t>caracterizado por tener un clima árido, con temperaturas muy altas, lluvias muy escasas, de menos de 100 mm anuales, y grandes oscilaciones térmicas, a veces de hasta 40 ºC, entre el día y la noche. Se localizan mayoritariamente cerca de los trópicos de Cáncer y Capricornio. El principal desierto cálido es el Sahara, con 9,1 millones de km</a:t>
            </a:r>
            <a:r>
              <a:rPr lang="es-ES" sz="1600" baseline="30000" dirty="0" smtClean="0"/>
              <a:t>2</a:t>
            </a:r>
            <a:r>
              <a:rPr lang="es-ES" sz="1600" dirty="0" smtClean="0"/>
              <a:t>.</a:t>
            </a:r>
            <a:endParaRPr lang="ro-RO" sz="1600" dirty="0"/>
          </a:p>
        </p:txBody>
      </p:sp>
      <p:pic>
        <p:nvPicPr>
          <p:cNvPr id="6146" name="Picture 2" descr="C:\Users\ADY\Desktop\descărcare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4214810" cy="3714752"/>
          </a:xfrm>
          <a:prstGeom prst="rect">
            <a:avLst/>
          </a:prstGeom>
          <a:noFill/>
        </p:spPr>
      </p:pic>
      <p:pic>
        <p:nvPicPr>
          <p:cNvPr id="6147" name="Picture 3" descr="C:\Users\ADY\Desktop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143248"/>
            <a:ext cx="4429124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s-ES" dirty="0" smtClean="0"/>
              <a:t>               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Climograma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900" dirty="0" smtClean="0"/>
              <a:t> </a:t>
            </a:r>
          </a:p>
          <a:p>
            <a:pPr>
              <a:buNone/>
            </a:pPr>
            <a:r>
              <a:rPr lang="es-ES" sz="1600" dirty="0" smtClean="0"/>
              <a:t>      </a:t>
            </a:r>
            <a:r>
              <a:rPr lang="ro-RO" sz="1600" dirty="0" smtClean="0"/>
              <a:t>Un</a:t>
            </a:r>
            <a:r>
              <a:rPr lang="ro-RO" sz="1600" dirty="0" smtClean="0"/>
              <a:t> </a:t>
            </a:r>
            <a:r>
              <a:rPr lang="ro-RO" sz="1600" b="1" dirty="0" smtClean="0"/>
              <a:t>climograma</a:t>
            </a:r>
            <a:r>
              <a:rPr lang="ro-RO" sz="1600" dirty="0" smtClean="0"/>
              <a:t> es </a:t>
            </a:r>
            <a:r>
              <a:rPr lang="ro-RO" sz="1600" dirty="0" smtClean="0"/>
              <a:t>un</a:t>
            </a:r>
            <a:r>
              <a:rPr lang="es-ES" sz="1600" dirty="0" smtClean="0"/>
              <a:t> </a:t>
            </a:r>
            <a:r>
              <a:rPr lang="es-ES" sz="1600" dirty="0" smtClean="0">
                <a:solidFill>
                  <a:schemeClr val="accent2"/>
                </a:solidFill>
              </a:rPr>
              <a:t>gráfico</a:t>
            </a:r>
            <a:r>
              <a:rPr lang="ro-RO" sz="1600" dirty="0" smtClean="0"/>
              <a:t> en el que se representan las </a:t>
            </a:r>
            <a:r>
              <a:rPr lang="ro-RO" sz="1600" dirty="0" smtClean="0">
                <a:solidFill>
                  <a:schemeClr val="accent2"/>
                </a:solidFill>
              </a:rPr>
              <a:t>precipitaciones</a:t>
            </a:r>
            <a:r>
              <a:rPr lang="ro-RO" sz="1600" dirty="0" smtClean="0"/>
              <a:t> y las </a:t>
            </a:r>
            <a:r>
              <a:rPr lang="ro-RO" sz="1600" dirty="0" smtClean="0">
                <a:solidFill>
                  <a:schemeClr val="accent2"/>
                </a:solidFill>
              </a:rPr>
              <a:t>temperaturas</a:t>
            </a:r>
            <a:r>
              <a:rPr lang="ro-RO" sz="1600" dirty="0" smtClean="0"/>
              <a:t> de un lugar en un determinado período (habitualmente un año y por periodos mensuales). También puede denominarse</a:t>
            </a:r>
            <a:r>
              <a:rPr lang="ro-RO" sz="1600" b="1" dirty="0" smtClean="0"/>
              <a:t>diagrama climático</a:t>
            </a:r>
            <a:r>
              <a:rPr lang="ro-RO" sz="1600" dirty="0" smtClean="0"/>
              <a:t>, </a:t>
            </a:r>
            <a:r>
              <a:rPr lang="ro-RO" sz="1600" b="1" dirty="0" smtClean="0"/>
              <a:t>ombrograma</a:t>
            </a:r>
            <a:r>
              <a:rPr lang="ro-RO" sz="1600" dirty="0" smtClean="0"/>
              <a:t> o </a:t>
            </a:r>
            <a:r>
              <a:rPr lang="ro-RO" sz="1600" b="1" dirty="0" smtClean="0"/>
              <a:t>diagrama ombrotérmico</a:t>
            </a:r>
            <a:r>
              <a:rPr lang="ro-RO" sz="1600" dirty="0" smtClean="0"/>
              <a:t>.</a:t>
            </a:r>
          </a:p>
          <a:p>
            <a:pPr>
              <a:buNone/>
            </a:pPr>
            <a:r>
              <a:rPr lang="ro-RO" sz="1600" dirty="0" smtClean="0"/>
              <a:t> </a:t>
            </a:r>
          </a:p>
          <a:p>
            <a:pPr>
              <a:buNone/>
            </a:pPr>
            <a:r>
              <a:rPr lang="es-ES" sz="1600" b="1" dirty="0" smtClean="0"/>
              <a:t>      </a:t>
            </a:r>
            <a:r>
              <a:rPr lang="ro-RO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Caracteristicas</a:t>
            </a:r>
            <a:r>
              <a:rPr lang="ro-RO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sz="28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o-RO" sz="1600" b="1" dirty="0" smtClean="0"/>
              <a:t> </a:t>
            </a:r>
            <a:endParaRPr lang="ro-RO" sz="1600" dirty="0" smtClean="0"/>
          </a:p>
          <a:p>
            <a:pPr>
              <a:buNone/>
            </a:pPr>
            <a:r>
              <a:rPr lang="es-ES" sz="1600" dirty="0" smtClean="0"/>
              <a:t>     </a:t>
            </a:r>
            <a:r>
              <a:rPr lang="ro-RO" sz="1600" dirty="0" smtClean="0"/>
              <a:t>El </a:t>
            </a:r>
            <a:r>
              <a:rPr lang="ro-RO" sz="1600" dirty="0" smtClean="0"/>
              <a:t>climograma es un gráfico de doble entrada en el que se presentan resumidos los valores de precipitación, temperatura y clima recogidos en una </a:t>
            </a:r>
            <a:r>
              <a:rPr lang="ro-RO" sz="1600" dirty="0" smtClean="0">
                <a:solidFill>
                  <a:schemeClr val="accent2"/>
                </a:solidFill>
              </a:rPr>
              <a:t>estación </a:t>
            </a:r>
            <a:r>
              <a:rPr lang="ro-RO" sz="1600" dirty="0" smtClean="0">
                <a:solidFill>
                  <a:schemeClr val="accent2"/>
                </a:solidFill>
              </a:rPr>
              <a:t>meteorológica</a:t>
            </a:r>
            <a:r>
              <a:rPr lang="es-ES" sz="1600" dirty="0" smtClean="0">
                <a:solidFill>
                  <a:schemeClr val="accent2"/>
                </a:solidFill>
              </a:rPr>
              <a:t> . </a:t>
            </a:r>
            <a:endParaRPr lang="ro-RO" sz="16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s-ES" sz="1600" dirty="0" smtClean="0"/>
              <a:t>     </a:t>
            </a:r>
            <a:r>
              <a:rPr lang="ro-RO" sz="1600" dirty="0" smtClean="0"/>
              <a:t> Se presentan en cada mes del año la precipitación total caída durante el mes y la temperatura media mensual. </a:t>
            </a:r>
          </a:p>
          <a:p>
            <a:pPr>
              <a:buNone/>
            </a:pPr>
            <a:r>
              <a:rPr lang="es-ES" sz="1600" dirty="0" smtClean="0"/>
              <a:t>     </a:t>
            </a:r>
            <a:r>
              <a:rPr lang="ro-RO" sz="1600" dirty="0" smtClean="0"/>
              <a:t> </a:t>
            </a:r>
            <a:r>
              <a:rPr lang="ro-RO" sz="1600" dirty="0" smtClean="0">
                <a:solidFill>
                  <a:srgbClr val="FF0000"/>
                </a:solidFill>
              </a:rPr>
              <a:t>Precipitaciones en mm = Temperaturas en °C x 2</a:t>
            </a:r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s-ES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Climogramas</a:t>
            </a:r>
            <a:endParaRPr lang="ro-RO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C:\Users\ADY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78674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endParaRPr lang="ro-RO" dirty="0"/>
          </a:p>
        </p:txBody>
      </p:sp>
      <p:pic>
        <p:nvPicPr>
          <p:cNvPr id="8194" name="Picture 2" descr="C:\Users\ADY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7858180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293</Words>
  <Application>Microsoft Office PowerPoint</Application>
  <PresentationFormat>On-screen Show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Clima Cálido</vt:lpstr>
      <vt:lpstr>             La forestación</vt:lpstr>
      <vt:lpstr>                      La Selva </vt:lpstr>
      <vt:lpstr>                  La sabana</vt:lpstr>
      <vt:lpstr>              Desierto frío</vt:lpstr>
      <vt:lpstr>             Desierto cálido</vt:lpstr>
      <vt:lpstr>                 Climograma</vt:lpstr>
      <vt:lpstr>               Climogramas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 Cálido</dc:title>
  <dc:creator>ADY</dc:creator>
  <cp:lastModifiedBy>ADY</cp:lastModifiedBy>
  <cp:revision>6</cp:revision>
  <dcterms:created xsi:type="dcterms:W3CDTF">2012-11-12T21:04:29Z</dcterms:created>
  <dcterms:modified xsi:type="dcterms:W3CDTF">2012-11-12T21:57:40Z</dcterms:modified>
</cp:coreProperties>
</file>